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C59E-A878-4110-8506-867211894121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120BC-E23B-43B2-B868-833405EE4E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6367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C59E-A878-4110-8506-867211894121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120BC-E23B-43B2-B868-833405EE4E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567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C59E-A878-4110-8506-867211894121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120BC-E23B-43B2-B868-833405EE4E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1195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C59E-A878-4110-8506-867211894121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120BC-E23B-43B2-B868-833405EE4E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5361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C59E-A878-4110-8506-867211894121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120BC-E23B-43B2-B868-833405EE4E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8612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C59E-A878-4110-8506-867211894121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120BC-E23B-43B2-B868-833405EE4E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70062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C59E-A878-4110-8506-867211894121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120BC-E23B-43B2-B868-833405EE4E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2232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C59E-A878-4110-8506-867211894121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120BC-E23B-43B2-B868-833405EE4E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51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C59E-A878-4110-8506-867211894121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120BC-E23B-43B2-B868-833405EE4E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07503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C59E-A878-4110-8506-867211894121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120BC-E23B-43B2-B868-833405EE4E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2615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C59E-A878-4110-8506-867211894121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120BC-E23B-43B2-B868-833405EE4E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7045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CC59E-A878-4110-8506-867211894121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120BC-E23B-43B2-B868-833405EE4E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7752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.au/url?sa=i&amp;rct=j&amp;q=&amp;esrc=s&amp;frm=1&amp;source=images&amp;cd=&amp;cad=rja&amp;docid=z3H-CUjB35inIM&amp;tbnid=Lt9Z6210dMdvhM:&amp;ved=0CAUQjRw&amp;url=http%3A%2F%2Fweddingphotography.com.ph%2F6897%2Fguide-table-place-setting-dining-etiquette-manners-to-impress%2F&amp;ei=9qIRUdrkOs_xmAXdoYGQCA&amp;bvm=bv.41934586,d.aGc&amp;psig=AFQjCNHflMhKa78odBsEOItKX0gtIyKd5g&amp;ust=1360196710826763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.au/url?sa=i&amp;rct=j&amp;q=&amp;esrc=s&amp;frm=1&amp;source=images&amp;cd=&amp;cad=rja&amp;docid=XDCFE8vD-yPowM&amp;tbnid=kNsNxhpwguoEhM:&amp;ved=0CAUQjRw&amp;url=http%3A%2F%2Fmaterialgirlsblog.com%2Fdallas%2F2012%2F11%2F21%2Fthe-art-of-the-thanksgiving-table%2F&amp;ei=eaMRUZfUF8n4mAWi94GgAQ&amp;bvm=bv.41934586,d.aGc&amp;psig=AFQjCNE2qOLZZbr7EqvkkwyJYrJUEn6xsQ&amp;ust=136019680983137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eddingphotography.com.ph/wp-content/uploads/2011/07/3-guide-on-table-place-setting-and-dining-etiquette-to-impres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163119" cy="6108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074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aterialgirlsblog.com/dallas/files/2012/11/Table-Setting-Layout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50" y="263858"/>
            <a:ext cx="8988425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8272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2</cp:revision>
  <dcterms:created xsi:type="dcterms:W3CDTF">2013-02-06T00:25:38Z</dcterms:created>
  <dcterms:modified xsi:type="dcterms:W3CDTF">2013-02-06T00:28:23Z</dcterms:modified>
</cp:coreProperties>
</file>